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6181-5762-104A-82F3-2F355EE65536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8139E-A5C5-9249-A729-4973416AF85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514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18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3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87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771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931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23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6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1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8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14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225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5C2C-C183-554F-8215-DB71377D76C1}" type="datetimeFigureOut">
              <a:rPr lang="es-ES_tradnl" smtClean="0"/>
              <a:t>14/3/20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6157-0A89-3F4C-ACEC-93204C8AB3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47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4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Meribah Abigail Guerra  Sánchez</dc:creator>
  <cp:lastModifiedBy>Meribah Abigail Guerra  Sánchez</cp:lastModifiedBy>
  <cp:revision>2</cp:revision>
  <dcterms:created xsi:type="dcterms:W3CDTF">2020-03-13T01:18:53Z</dcterms:created>
  <dcterms:modified xsi:type="dcterms:W3CDTF">2020-03-14T14:34:01Z</dcterms:modified>
</cp:coreProperties>
</file>